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4"/>
  </p:notesMasterIdLst>
  <p:sldIdLst>
    <p:sldId id="256" r:id="rId3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60FB-EDBF-4B0B-837D-AD0B6FB6885B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B9086-F337-4487-B47E-788C5E59CF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6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B9086-F337-4487-B47E-788C5E59CF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1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92675E-F388-819B-DAB4-4B37F1AF6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0" y="5891213"/>
            <a:ext cx="18900775" cy="1253331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AA9691F-E533-5D3C-5E19-56F0C49A0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600" y="18908713"/>
            <a:ext cx="18900775" cy="86915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8D7090-D556-985E-F504-ED47A9802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AF2C13D-E651-95A9-436D-8D9E217AF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0D7DA8-76B4-BC79-2257-47B9A5FEB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2408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F3A6BC-8AF8-50DD-4A9E-E3448579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713830-8F60-B3A7-2F14-80FD59FD1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7E6E0B-2FC8-D14F-DC6E-B31B1F842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495979-CDF0-B369-C8D8-10229B903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777EAD3-4480-B1BA-6298-6031FE80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584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FEE8E6-4290-BE17-A327-2CA3DBDAA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263" y="8975725"/>
            <a:ext cx="21734462" cy="14974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942F2D8-65D2-37FD-1FD2-977EB0662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263" y="24091900"/>
            <a:ext cx="21734462" cy="7874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9157D-105A-FC76-D551-0E620F1D5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3E8EAE-5C7C-EC49-DBA3-9BBB1054D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C162C8-8B4A-7C15-5B8D-02862AE11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5861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D901E2-29E4-5873-954E-54971840E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C7C387-5CEC-DBF7-D050-431D70562E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1963" y="9583738"/>
            <a:ext cx="10791825" cy="228409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056B207-3C49-6A03-4E4C-E8B6D55F2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76188" y="9583738"/>
            <a:ext cx="10791825" cy="228409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AB77981-462F-3F50-DE41-9B7C3C8DC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21ECE6-5640-2DC8-5DC1-77C1D258E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7ABD8A3-AB5A-48A6-0242-78E4BA233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6685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3F2134-0752-D446-53A0-853D77537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1916113"/>
            <a:ext cx="21736050" cy="69596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C4C3A0-9D12-2613-8BD7-9A59E6050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138" y="8824913"/>
            <a:ext cx="10661650" cy="432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2D72D1B-A42D-A2C6-E391-AC532BDE75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138" y="13149263"/>
            <a:ext cx="10661650" cy="193421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C9E690F-8F91-FA64-8123-CB2D06209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7150" y="8824913"/>
            <a:ext cx="10714038" cy="432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1D4115E-DBC7-0790-F770-F5B82F1A4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7150" y="13149263"/>
            <a:ext cx="10714038" cy="193421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A6B18BA-81E5-35FA-78AC-50F6939AF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B8AA75F-9B3A-8064-BB9F-950B9B855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398529D-9812-851A-77E1-6CD50329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248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B67B28-03A2-E73E-12F7-AAF612578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8D74627-43F6-FC84-77A9-50CCD5D5E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5AB0266-6E87-DDB3-EB70-9A8DC060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58185B2-F6EA-DF84-39CD-A70756AC7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5132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9F5A92B-52FD-53AE-E091-E421F0A5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3639811-0A34-9FF6-C274-50A8D4E89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890FD97-F2BD-AC4E-0E23-494CABEA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73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93B811-B915-4695-6191-8EDE68921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2400300"/>
            <a:ext cx="8128000" cy="839946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7BEB4A-A08E-BFAA-450E-1F8AF0001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4038" y="5183188"/>
            <a:ext cx="12757150" cy="255825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9591FD-CCB2-325C-AD36-092C212E0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138" y="10799763"/>
            <a:ext cx="8128000" cy="200088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0DACC89-68C1-0FD7-99B8-A57CCBCC8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98AEE0-680F-744A-03D0-8A8CECD9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996A8C6-8EE6-ED9C-2F0E-BB9BCB8C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25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0014E0-9FBA-7E85-1D2C-5FA4E3AA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2400300"/>
            <a:ext cx="8128000" cy="839946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E185CC0-2C90-1A03-C799-FFBB039F09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4038" y="5183188"/>
            <a:ext cx="12757150" cy="255825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64B63C8-D19A-5203-56E7-A487ACF3F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138" y="10799763"/>
            <a:ext cx="8128000" cy="200088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B44AD3B-4501-CB05-6636-83DFE8492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168C9BD-F0D3-C2E7-78DD-EC624E99A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8ED0AB-EE24-4D2F-C5E5-9D06EEA40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5524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9815B3-423A-757E-791E-3B46E9218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8CAD974-861F-90EC-FE4B-201EE1DACF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E82FCB-64B9-8449-B21A-FCA3077F6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0AD334C-74E6-AF75-0CF7-F72BAB40F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F73760B-22E0-DBAD-7123-7A5C1EF0D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3409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09F9E64-FE63-649C-97C8-CEAD03453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4000" y="1916113"/>
            <a:ext cx="5434013" cy="305085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255242-792F-E823-6D07-7F2DB2FC0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1963" y="1916113"/>
            <a:ext cx="16149637" cy="305085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22AB8E0-44F9-90D2-8437-0A5768FA0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C44D5E-EB1F-4DD2-39E7-BA6471BB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34635E9-1BCD-4A5D-0206-00CD24B89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653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187D84-875C-33F8-D562-90171377E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963" y="1916113"/>
            <a:ext cx="21736050" cy="695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1770E2-BAC5-2BC0-2999-FD3FC07E9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1963" y="9583738"/>
            <a:ext cx="21736050" cy="22840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2B552E-4177-337C-E2C3-75D58EF4C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1963" y="33366075"/>
            <a:ext cx="5670550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7A38F8-EE0F-4FA0-A2EA-7F17CAB07F7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9D98869-88C1-BDDB-4236-125F5C00E9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7075" y="33366075"/>
            <a:ext cx="8505825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DCE917-27F8-9A64-B50C-B67866116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7463" y="33366075"/>
            <a:ext cx="5670550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2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3472344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1429</Words>
  <Application>Microsoft Office PowerPoint</Application>
  <PresentationFormat>Personalizzato</PresentationFormat>
  <Paragraphs>29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Calibri Light</vt:lpstr>
      <vt:lpstr>Tema di Office</vt:lpstr>
      <vt:lpstr>Personalizza struttura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Stefano Marnati</cp:lastModifiedBy>
  <cp:revision>13</cp:revision>
  <dcterms:created xsi:type="dcterms:W3CDTF">2021-10-22T10:51:44Z</dcterms:created>
  <dcterms:modified xsi:type="dcterms:W3CDTF">2024-10-29T08:55:12Z</dcterms:modified>
</cp:coreProperties>
</file>